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3" r:id="rId8"/>
    <p:sldId id="262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96"/>
    <p:restoredTop sz="94690"/>
  </p:normalViewPr>
  <p:slideViewPr>
    <p:cSldViewPr snapToGrid="0" snapToObjects="1">
      <p:cViewPr varScale="1">
        <p:scale>
          <a:sx n="105" d="100"/>
          <a:sy n="105" d="100"/>
        </p:scale>
        <p:origin x="5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umiaozuzu/awesome-flask" TargetMode="External"/><Relationship Id="rId2" Type="http://schemas.openxmlformats.org/officeDocument/2006/relationships/hyperlink" Target="https://flask-httpauth.readthedocs.io/en/lates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iguelgrinberg/Flask-HTTPAuth" TargetMode="External"/><Relationship Id="rId4" Type="http://schemas.openxmlformats.org/officeDocument/2006/relationships/hyperlink" Target="https://www.httpwatch.com/httpgallery/authenticatio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E0034A-CFF2-5E48-BA24-5609C31D02C5}"/>
              </a:ext>
            </a:extLst>
          </p:cNvPr>
          <p:cNvSpPr txBox="1"/>
          <p:nvPr/>
        </p:nvSpPr>
        <p:spPr>
          <a:xfrm>
            <a:off x="2041358" y="2228671"/>
            <a:ext cx="81092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Flask-</a:t>
            </a:r>
            <a:r>
              <a:rPr lang="en-US" sz="7200" dirty="0" err="1"/>
              <a:t>HTTPAuth</a:t>
            </a:r>
            <a:endParaRPr lang="en-US" sz="7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94FA8A-CC71-C741-9386-AE9F899EA292}"/>
              </a:ext>
            </a:extLst>
          </p:cNvPr>
          <p:cNvSpPr txBox="1"/>
          <p:nvPr/>
        </p:nvSpPr>
        <p:spPr>
          <a:xfrm>
            <a:off x="2654968" y="3429000"/>
            <a:ext cx="6882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Simple extension that provides </a:t>
            </a:r>
          </a:p>
          <a:p>
            <a:pPr algn="ctr"/>
            <a:r>
              <a:rPr lang="en-US" sz="3200" dirty="0"/>
              <a:t>Basic and Digest HTTP </a:t>
            </a:r>
          </a:p>
          <a:p>
            <a:pPr algn="ctr"/>
            <a:r>
              <a:rPr lang="en-US" sz="3200" dirty="0"/>
              <a:t>authentication for Flask routes</a:t>
            </a:r>
          </a:p>
        </p:txBody>
      </p:sp>
    </p:spTree>
    <p:extLst>
      <p:ext uri="{BB962C8B-B14F-4D97-AF65-F5344CB8AC3E}">
        <p14:creationId xmlns:p14="http://schemas.microsoft.com/office/powerpoint/2010/main" val="1890020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9F25F-81FE-1448-8115-F85B26205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for further reading: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B9F81-E62E-CE4B-9A1D-B2C3178A3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https://flask-httpauth.readthedocs.io/en/latest/</a:t>
            </a:r>
            <a:endParaRPr lang="en-US" dirty="0"/>
          </a:p>
          <a:p>
            <a:r>
              <a:rPr lang="en-US" dirty="0">
                <a:hlinkClick r:id="rId3"/>
              </a:rPr>
              <a:t>https://github.com/humiaozuzu/awesome-flask</a:t>
            </a:r>
            <a:endParaRPr lang="en-US" dirty="0"/>
          </a:p>
          <a:p>
            <a:r>
              <a:rPr lang="en-US" dirty="0">
                <a:hlinkClick r:id="rId4"/>
              </a:rPr>
              <a:t>https://www.httpwatch.com/httpgallery/authentication/</a:t>
            </a:r>
            <a:endParaRPr lang="en-US" dirty="0"/>
          </a:p>
          <a:p>
            <a:r>
              <a:rPr lang="en-US" dirty="0">
                <a:hlinkClick r:id="rId5"/>
              </a:rPr>
              <a:t>https://github.com/miguelgrinberg/Flask-HTTPAuth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41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B1470-5FAC-FB4C-A3B8-CD17A91ED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Flask-</a:t>
            </a:r>
            <a:r>
              <a:rPr lang="en-US" dirty="0" err="1"/>
              <a:t>HTTPAuth</a:t>
            </a:r>
            <a:r>
              <a:rPr lang="en-US" dirty="0"/>
              <a:t> 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A9F76-FB36-DB44-8252-AAEBD8F85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0AF0E4-B313-E64E-939F-79812288D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8518" y="1528563"/>
            <a:ext cx="3134963" cy="532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46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6A2C1-BFD4-B645-B454-8ECEA94E9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92D0-53CD-2044-A5E7-14F89B028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Hides the protocol details of the HTTP authentication protocol</a:t>
            </a:r>
          </a:p>
          <a:p>
            <a:pPr marL="0" indent="0">
              <a:buNone/>
            </a:pPr>
            <a:r>
              <a:rPr lang="en-US" sz="2800" dirty="0"/>
              <a:t>The server requests authentication information (i.e. username and password) to allow access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Digest Authentication communicates credentials in an encrypted form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7608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81595-59D5-704A-83DD-EF927EBF8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6C7A9-D1B3-3D47-B073-D108C362C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project</a:t>
            </a:r>
          </a:p>
          <a:p>
            <a:r>
              <a:rPr lang="en-US" dirty="0"/>
              <a:t>Install Flask:				pip install Flask</a:t>
            </a:r>
          </a:p>
          <a:p>
            <a:r>
              <a:rPr lang="en-US" dirty="0"/>
              <a:t>Install Flask-</a:t>
            </a:r>
            <a:r>
              <a:rPr lang="en-US" dirty="0" err="1"/>
              <a:t>HTTPAuth</a:t>
            </a:r>
            <a:r>
              <a:rPr lang="en-US" dirty="0"/>
              <a:t>:		pip install Flask-</a:t>
            </a:r>
            <a:r>
              <a:rPr lang="en-US" dirty="0" err="1"/>
              <a:t>HTTPAuth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**</a:t>
            </a:r>
            <a:r>
              <a:rPr lang="en-US" dirty="0" err="1"/>
              <a:t>HTTPAuth</a:t>
            </a:r>
            <a:r>
              <a:rPr lang="en-US" dirty="0"/>
              <a:t> contains both </a:t>
            </a:r>
            <a:r>
              <a:rPr lang="en-US" dirty="0" err="1"/>
              <a:t>HTTPBasicAuth</a:t>
            </a:r>
            <a:r>
              <a:rPr lang="en-US" dirty="0"/>
              <a:t> and </a:t>
            </a:r>
            <a:r>
              <a:rPr lang="en-US" dirty="0" err="1"/>
              <a:t>HTTPDigestAuth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474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D7ABE-0669-E54D-9B24-F4A661F41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9721121" cy="1485900"/>
          </a:xfrm>
        </p:spPr>
        <p:txBody>
          <a:bodyPr>
            <a:normAutofit/>
          </a:bodyPr>
          <a:lstStyle/>
          <a:p>
            <a:r>
              <a:rPr lang="en-US" dirty="0"/>
              <a:t>Getting started with Flask-</a:t>
            </a:r>
            <a:r>
              <a:rPr lang="en-US" dirty="0" err="1"/>
              <a:t>HTTPBasicAuth</a:t>
            </a:r>
            <a:r>
              <a:rPr lang="en-US" dirty="0"/>
              <a:t> or Flask-</a:t>
            </a:r>
            <a:r>
              <a:rPr lang="en-US" dirty="0" err="1"/>
              <a:t>HTTPDigestAuth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4D783-14CE-DE45-840B-4280D2E3D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08482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**The secret key is used for encryption for </a:t>
            </a:r>
            <a:r>
              <a:rPr lang="en-US" dirty="0" err="1"/>
              <a:t>HTTPDigestAuth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A4F977-50AB-2745-9D90-F4AB047AF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9" y="2286000"/>
            <a:ext cx="59436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412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8A32-85FC-5049-8744-2675E5400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 the users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F72BC9-9284-7740-8887-81E803AD0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4779" b="69005"/>
          <a:stretch/>
        </p:blipFill>
        <p:spPr>
          <a:xfrm>
            <a:off x="1371600" y="2171700"/>
            <a:ext cx="6470754" cy="215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520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63BC4-3821-5444-93D6-83827A61D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get_password</a:t>
            </a:r>
            <a:r>
              <a:rPr lang="en-US" dirty="0"/>
              <a:t> callback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E9F0E-F476-4C41-81A6-5002433BE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Flask-HTTP will allow access if and only if get password(username) == password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0FC4D9-AA02-1746-B605-90551F5AE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02" b="38284"/>
          <a:stretch/>
        </p:blipFill>
        <p:spPr>
          <a:xfrm>
            <a:off x="1371600" y="2171700"/>
            <a:ext cx="9609762" cy="219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080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A4871-A2C4-2E48-877F-96211A08B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login_required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105AA-769D-B445-A57D-45D868727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login_required</a:t>
            </a:r>
            <a:r>
              <a:rPr lang="en-US" dirty="0"/>
              <a:t> 	is usually a Flask view function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.username() 	accesses the logged username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B2FD96-C205-E34F-AA6C-44C88D5C9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71700"/>
            <a:ext cx="9714205" cy="167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092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F0C12-8A35-DE4C-A456-F6E7C56C9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 this in action!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B173A-CA41-C54B-9960-B3F41418B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37756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165</TotalTime>
  <Words>160</Words>
  <Application>Microsoft Macintosh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Franklin Gothic Book</vt:lpstr>
      <vt:lpstr>Crop</vt:lpstr>
      <vt:lpstr>PowerPoint Presentation</vt:lpstr>
      <vt:lpstr>Flask-HTTPAuth Use Case</vt:lpstr>
      <vt:lpstr>What does it do?</vt:lpstr>
      <vt:lpstr>Mini-Tutorial</vt:lpstr>
      <vt:lpstr>Getting started with Flask-HTTPBasicAuth or Flask-HTTPDigestAuth</vt:lpstr>
      <vt:lpstr>Define the users</vt:lpstr>
      <vt:lpstr>get_password callback</vt:lpstr>
      <vt:lpstr>login_required</vt:lpstr>
      <vt:lpstr>Let’s see this in action!</vt:lpstr>
      <vt:lpstr>Resources for further reading: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Tatyana K. Dunn</dc:creator>
  <cp:lastModifiedBy>Tatyana K. Dunn</cp:lastModifiedBy>
  <cp:revision>17</cp:revision>
  <dcterms:created xsi:type="dcterms:W3CDTF">2019-03-19T03:57:27Z</dcterms:created>
  <dcterms:modified xsi:type="dcterms:W3CDTF">2019-03-19T06:50:02Z</dcterms:modified>
</cp:coreProperties>
</file>

<file path=docProps/thumbnail.jpeg>
</file>